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"/>
  </p:notesMasterIdLst>
  <p:sldIdLst>
    <p:sldId id="257" r:id="rId3"/>
  </p:sldIdLst>
  <p:sldSz cx="32399288" cy="43200638"/>
  <p:notesSz cx="6669088" cy="9926638"/>
  <p:defaultTextStyle>
    <a:defPPr marL="0" marR="0" indent="0" algn="l" defTabSz="181435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57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291192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461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7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0"/>
    <p:restoredTop sz="94708"/>
  </p:normalViewPr>
  <p:slideViewPr>
    <p:cSldViewPr>
      <p:cViewPr varScale="1">
        <p:scale>
          <a:sx n="34" d="100"/>
          <a:sy n="34" d="100"/>
        </p:scale>
        <p:origin x="1616" y="25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889212" y="4715153"/>
            <a:ext cx="4890665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6110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1pPr>
    <a:lvl2pPr indent="453588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2pPr>
    <a:lvl3pPr indent="907176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3pPr>
    <a:lvl4pPr indent="1360764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4pPr>
    <a:lvl5pPr indent="1814352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5pPr>
    <a:lvl6pPr indent="2267941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6pPr>
    <a:lvl7pPr indent="2721529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7pPr>
    <a:lvl8pPr indent="3175117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8pPr>
    <a:lvl9pPr indent="3628705" defTabSz="907176" latinLnBrk="0">
      <a:lnSpc>
        <a:spcPct val="117999"/>
      </a:lnSpc>
      <a:defRPr sz="4365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3172430" y="23688630"/>
            <a:ext cx="26071303" cy="1878781"/>
          </a:xfrm>
          <a:prstGeom prst="rect">
            <a:avLst/>
          </a:prstGeom>
        </p:spPr>
        <p:txBody>
          <a:bodyPr/>
          <a:lstStyle>
            <a:lvl1pPr>
              <a:defRPr sz="11693">
                <a:latin typeface="+mn-lt"/>
                <a:ea typeface="+mn-ea"/>
                <a:cs typeface="+mn-cs"/>
                <a:sym typeface="Helvetica"/>
              </a:defRPr>
            </a:lvl1pPr>
            <a:lvl2pPr>
              <a:defRPr sz="11693">
                <a:latin typeface="+mn-lt"/>
                <a:ea typeface="+mn-ea"/>
                <a:cs typeface="+mn-cs"/>
                <a:sym typeface="Helvetica"/>
              </a:defRPr>
            </a:lvl2pPr>
            <a:lvl3pPr>
              <a:defRPr sz="11693">
                <a:latin typeface="+mn-lt"/>
                <a:ea typeface="+mn-ea"/>
                <a:cs typeface="+mn-cs"/>
                <a:sym typeface="Helvetica"/>
              </a:defRPr>
            </a:lvl3pPr>
            <a:lvl4pPr>
              <a:defRPr sz="11693">
                <a:latin typeface="+mn-lt"/>
                <a:ea typeface="+mn-ea"/>
                <a:cs typeface="+mn-cs"/>
                <a:sym typeface="Helvetica"/>
              </a:defRPr>
            </a:lvl4pPr>
            <a:lvl5pPr>
              <a:defRPr sz="11693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95" name="“Escribir una cita aquí”"/>
          <p:cNvSpPr>
            <a:spLocks noGrp="1"/>
          </p:cNvSpPr>
          <p:nvPr>
            <p:ph type="body" sz="quarter" idx="13"/>
          </p:nvPr>
        </p:nvSpPr>
        <p:spPr>
          <a:xfrm>
            <a:off x="3172428" y="18707620"/>
            <a:ext cx="26071307" cy="5051328"/>
          </a:xfrm>
          <a:prstGeom prst="rect">
            <a:avLst/>
          </a:prstGeom>
        </p:spPr>
        <p:txBody>
          <a:bodyPr anchor="ctr"/>
          <a:lstStyle/>
          <a:p>
            <a:pPr lvl="0">
              <a:defRPr sz="9200"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96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n"/>
          <p:cNvSpPr>
            <a:spLocks noGrp="1"/>
          </p:cNvSpPr>
          <p:nvPr>
            <p:ph type="pic" sz="half" idx="13"/>
          </p:nvPr>
        </p:nvSpPr>
        <p:spPr>
          <a:xfrm>
            <a:off x="0" y="14765843"/>
            <a:ext cx="32399288" cy="13668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0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04346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n"/>
          <p:cNvSpPr>
            <a:spLocks noGrp="1"/>
          </p:cNvSpPr>
          <p:nvPr>
            <p:ph type="pic" sz="quarter" idx="13"/>
          </p:nvPr>
        </p:nvSpPr>
        <p:spPr>
          <a:xfrm>
            <a:off x="4153508" y="15436632"/>
            <a:ext cx="24096973" cy="87076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2" name="Texto del título"/>
          <p:cNvSpPr>
            <a:spLocks noGrp="1"/>
          </p:cNvSpPr>
          <p:nvPr>
            <p:ph type="title"/>
          </p:nvPr>
        </p:nvSpPr>
        <p:spPr>
          <a:xfrm>
            <a:off x="843729" y="24182233"/>
            <a:ext cx="30711830" cy="199971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843729" y="26245231"/>
            <a:ext cx="30711830" cy="15820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2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12615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el título"/>
          <p:cNvSpPr>
            <a:spLocks noGrp="1"/>
          </p:cNvSpPr>
          <p:nvPr>
            <p:ph type="title"/>
          </p:nvPr>
        </p:nvSpPr>
        <p:spPr>
          <a:xfrm>
            <a:off x="2362448" y="19284188"/>
            <a:ext cx="27674392" cy="46322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2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5233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n"/>
          <p:cNvSpPr>
            <a:spLocks noGrp="1"/>
          </p:cNvSpPr>
          <p:nvPr>
            <p:ph type="pic" sz="quarter" idx="13"/>
          </p:nvPr>
        </p:nvSpPr>
        <p:spPr>
          <a:xfrm>
            <a:off x="17493783" y="15866953"/>
            <a:ext cx="12655975" cy="1146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0" name="Texto del título"/>
          <p:cNvSpPr>
            <a:spLocks noGrp="1"/>
          </p:cNvSpPr>
          <p:nvPr>
            <p:ph type="title"/>
          </p:nvPr>
        </p:nvSpPr>
        <p:spPr>
          <a:xfrm>
            <a:off x="2193701" y="15866953"/>
            <a:ext cx="13584079" cy="5594148"/>
          </a:xfrm>
          <a:prstGeom prst="rect">
            <a:avLst/>
          </a:prstGeom>
        </p:spPr>
        <p:txBody>
          <a:bodyPr/>
          <a:lstStyle>
            <a:lvl1pPr>
              <a:defRPr sz="26221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193701" y="21587662"/>
            <a:ext cx="13584079" cy="5746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2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9950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o del título"/>
          <p:cNvSpPr>
            <a:spLocks noGrp="1"/>
          </p:cNvSpPr>
          <p:nvPr>
            <p:ph type="title"/>
          </p:nvPr>
        </p:nvSpPr>
        <p:spPr>
          <a:xfrm>
            <a:off x="2244322" y="15715076"/>
            <a:ext cx="27910645" cy="22781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0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83386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>
            <a:spLocks noGrp="1"/>
          </p:cNvSpPr>
          <p:nvPr>
            <p:ph type="title"/>
          </p:nvPr>
        </p:nvSpPr>
        <p:spPr>
          <a:xfrm>
            <a:off x="2244322" y="15715076"/>
            <a:ext cx="27910645" cy="22781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8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244322" y="17993234"/>
            <a:ext cx="27910645" cy="9175919"/>
          </a:xfrm>
          <a:prstGeom prst="rect">
            <a:avLst/>
          </a:prstGeom>
        </p:spPr>
        <p:txBody>
          <a:bodyPr anchor="ctr"/>
          <a:lstStyle>
            <a:lvl1pPr marL="1990434" indent="-1990434" algn="l">
              <a:spcBef>
                <a:spcPts val="18426"/>
              </a:spcBef>
              <a:buSzPct val="75000"/>
              <a:buChar char="•"/>
              <a:defRPr sz="16300"/>
            </a:lvl1pPr>
            <a:lvl2pPr marL="3115465" indent="-1990434" algn="l">
              <a:spcBef>
                <a:spcPts val="18426"/>
              </a:spcBef>
              <a:buSzPct val="75000"/>
              <a:buChar char="•"/>
              <a:defRPr sz="16300"/>
            </a:lvl2pPr>
            <a:lvl3pPr marL="4240495" indent="-1990434" algn="l">
              <a:spcBef>
                <a:spcPts val="18426"/>
              </a:spcBef>
              <a:buSzPct val="75000"/>
              <a:buChar char="•"/>
              <a:defRPr sz="16300"/>
            </a:lvl3pPr>
            <a:lvl4pPr marL="5365524" indent="-1990436" algn="l">
              <a:spcBef>
                <a:spcPts val="18426"/>
              </a:spcBef>
              <a:buSzPct val="75000"/>
              <a:buChar char="•"/>
              <a:defRPr sz="16300"/>
            </a:lvl4pPr>
            <a:lvl5pPr marL="6490552" indent="-1990434" algn="l">
              <a:spcBef>
                <a:spcPts val="18426"/>
              </a:spcBef>
              <a:buSzPct val="75000"/>
              <a:buChar char="•"/>
              <a:defRPr sz="163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9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51945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n"/>
          <p:cNvSpPr>
            <a:spLocks noGrp="1"/>
          </p:cNvSpPr>
          <p:nvPr>
            <p:ph type="pic" sz="quarter" idx="13"/>
          </p:nvPr>
        </p:nvSpPr>
        <p:spPr>
          <a:xfrm>
            <a:off x="17498986" y="17993234"/>
            <a:ext cx="12655980" cy="91759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67" name="Texto del título"/>
          <p:cNvSpPr>
            <a:spLocks noGrp="1"/>
          </p:cNvSpPr>
          <p:nvPr>
            <p:ph type="title"/>
          </p:nvPr>
        </p:nvSpPr>
        <p:spPr>
          <a:xfrm>
            <a:off x="2244322" y="15715076"/>
            <a:ext cx="27910645" cy="22781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244321" y="17993234"/>
            <a:ext cx="13297215" cy="9175919"/>
          </a:xfrm>
          <a:prstGeom prst="rect">
            <a:avLst/>
          </a:prstGeom>
        </p:spPr>
        <p:txBody>
          <a:bodyPr anchor="ctr"/>
          <a:lstStyle>
            <a:lvl1pPr marL="1760046" indent="-1760046" algn="l">
              <a:spcBef>
                <a:spcPts val="14174"/>
              </a:spcBef>
              <a:buSzPct val="75000"/>
              <a:buChar char="•"/>
              <a:defRPr sz="14174"/>
            </a:lvl1pPr>
            <a:lvl2pPr marL="2750072" indent="-1760046" algn="l">
              <a:spcBef>
                <a:spcPts val="14174"/>
              </a:spcBef>
              <a:buSzPct val="75000"/>
              <a:buChar char="•"/>
              <a:defRPr sz="14174"/>
            </a:lvl2pPr>
            <a:lvl3pPr marL="3740096" indent="-1760046" algn="l">
              <a:spcBef>
                <a:spcPts val="14174"/>
              </a:spcBef>
              <a:buSzPct val="75000"/>
              <a:buChar char="•"/>
              <a:defRPr sz="14174"/>
            </a:lvl3pPr>
            <a:lvl4pPr marL="4730122" indent="-1760044" algn="l">
              <a:spcBef>
                <a:spcPts val="14174"/>
              </a:spcBef>
              <a:buSzPct val="75000"/>
              <a:buChar char="•"/>
              <a:defRPr sz="14174"/>
            </a:lvl4pPr>
            <a:lvl5pPr marL="5720148" indent="-1760044" algn="l">
              <a:spcBef>
                <a:spcPts val="14174"/>
              </a:spcBef>
              <a:buSzPct val="75000"/>
              <a:buChar char="•"/>
              <a:defRPr sz="14174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9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71383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Nivel de texto 1…"/>
          <p:cNvSpPr>
            <a:spLocks noGrp="1"/>
          </p:cNvSpPr>
          <p:nvPr>
            <p:ph type="body" sz="half" idx="1"/>
          </p:nvPr>
        </p:nvSpPr>
        <p:spPr>
          <a:xfrm>
            <a:off x="2244322" y="16537744"/>
            <a:ext cx="27910645" cy="10112496"/>
          </a:xfrm>
          <a:prstGeom prst="rect">
            <a:avLst/>
          </a:prstGeom>
        </p:spPr>
        <p:txBody>
          <a:bodyPr anchor="ctr"/>
          <a:lstStyle>
            <a:lvl1pPr marL="1990434" indent="-1990434" algn="l">
              <a:spcBef>
                <a:spcPts val="18426"/>
              </a:spcBef>
              <a:buSzPct val="75000"/>
              <a:buChar char="•"/>
              <a:defRPr sz="16300"/>
            </a:lvl1pPr>
            <a:lvl2pPr marL="3115465" indent="-1990434" algn="l">
              <a:spcBef>
                <a:spcPts val="18426"/>
              </a:spcBef>
              <a:buSzPct val="75000"/>
              <a:buChar char="•"/>
              <a:defRPr sz="16300"/>
            </a:lvl2pPr>
            <a:lvl3pPr marL="4240495" indent="-1990434" algn="l">
              <a:spcBef>
                <a:spcPts val="18426"/>
              </a:spcBef>
              <a:buSzPct val="75000"/>
              <a:buChar char="•"/>
              <a:defRPr sz="16300"/>
            </a:lvl3pPr>
            <a:lvl4pPr marL="5365524" indent="-1990436" algn="l">
              <a:spcBef>
                <a:spcPts val="18426"/>
              </a:spcBef>
              <a:buSzPct val="75000"/>
              <a:buChar char="•"/>
              <a:defRPr sz="16300"/>
            </a:lvl4pPr>
            <a:lvl5pPr marL="6490552" indent="-1990434" algn="l">
              <a:spcBef>
                <a:spcPts val="18426"/>
              </a:spcBef>
              <a:buSzPct val="75000"/>
              <a:buChar char="•"/>
              <a:defRPr sz="163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7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19287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n"/>
          <p:cNvSpPr>
            <a:spLocks noGrp="1"/>
          </p:cNvSpPr>
          <p:nvPr>
            <p:ph type="pic" sz="quarter" idx="13"/>
          </p:nvPr>
        </p:nvSpPr>
        <p:spPr>
          <a:xfrm>
            <a:off x="4153508" y="15436632"/>
            <a:ext cx="24096973" cy="87076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22" name="Texto del título"/>
          <p:cNvSpPr>
            <a:spLocks noGrp="1"/>
          </p:cNvSpPr>
          <p:nvPr>
            <p:ph type="title"/>
          </p:nvPr>
        </p:nvSpPr>
        <p:spPr>
          <a:xfrm>
            <a:off x="843729" y="24182233"/>
            <a:ext cx="30711830" cy="199971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3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843729" y="26245231"/>
            <a:ext cx="30711830" cy="15820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24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n"/>
          <p:cNvSpPr>
            <a:spLocks noGrp="1"/>
          </p:cNvSpPr>
          <p:nvPr>
            <p:ph type="pic" sz="quarter" idx="13"/>
          </p:nvPr>
        </p:nvSpPr>
        <p:spPr>
          <a:xfrm>
            <a:off x="20941411" y="21790165"/>
            <a:ext cx="9837913" cy="55308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quarter" idx="14"/>
          </p:nvPr>
        </p:nvSpPr>
        <p:spPr>
          <a:xfrm>
            <a:off x="20941411" y="15892264"/>
            <a:ext cx="9837913" cy="5530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6" name="Imagen"/>
          <p:cNvSpPr>
            <a:spLocks noGrp="1"/>
          </p:cNvSpPr>
          <p:nvPr>
            <p:ph type="pic" sz="quarter" idx="15"/>
          </p:nvPr>
        </p:nvSpPr>
        <p:spPr>
          <a:xfrm>
            <a:off x="1603089" y="15892263"/>
            <a:ext cx="18832089" cy="114287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7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192780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3172430" y="23688630"/>
            <a:ext cx="26071303" cy="1878781"/>
          </a:xfrm>
          <a:prstGeom prst="rect">
            <a:avLst/>
          </a:prstGeom>
        </p:spPr>
        <p:txBody>
          <a:bodyPr/>
          <a:lstStyle>
            <a:lvl1pPr>
              <a:defRPr sz="11693">
                <a:latin typeface="+mn-lt"/>
                <a:ea typeface="+mn-ea"/>
                <a:cs typeface="+mn-cs"/>
                <a:sym typeface="Helvetica"/>
              </a:defRPr>
            </a:lvl1pPr>
            <a:lvl2pPr>
              <a:defRPr sz="11693">
                <a:latin typeface="+mn-lt"/>
                <a:ea typeface="+mn-ea"/>
                <a:cs typeface="+mn-cs"/>
                <a:sym typeface="Helvetica"/>
              </a:defRPr>
            </a:lvl2pPr>
            <a:lvl3pPr>
              <a:defRPr sz="11693">
                <a:latin typeface="+mn-lt"/>
                <a:ea typeface="+mn-ea"/>
                <a:cs typeface="+mn-cs"/>
                <a:sym typeface="Helvetica"/>
              </a:defRPr>
            </a:lvl3pPr>
            <a:lvl4pPr>
              <a:defRPr sz="11693">
                <a:latin typeface="+mn-lt"/>
                <a:ea typeface="+mn-ea"/>
                <a:cs typeface="+mn-cs"/>
                <a:sym typeface="Helvetica"/>
              </a:defRPr>
            </a:lvl4pPr>
            <a:lvl5pPr>
              <a:defRPr sz="11693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95" name="“Escribir una cita aquí”"/>
          <p:cNvSpPr>
            <a:spLocks noGrp="1"/>
          </p:cNvSpPr>
          <p:nvPr>
            <p:ph type="body" sz="quarter" idx="13"/>
          </p:nvPr>
        </p:nvSpPr>
        <p:spPr>
          <a:xfrm>
            <a:off x="3172428" y="18707620"/>
            <a:ext cx="26071307" cy="5051328"/>
          </a:xfrm>
          <a:prstGeom prst="rect">
            <a:avLst/>
          </a:prstGeom>
        </p:spPr>
        <p:txBody>
          <a:bodyPr anchor="ctr"/>
          <a:lstStyle/>
          <a:p>
            <a:pPr lvl="0">
              <a:defRPr sz="9200"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96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406065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n"/>
          <p:cNvSpPr>
            <a:spLocks noGrp="1"/>
          </p:cNvSpPr>
          <p:nvPr>
            <p:ph type="pic" sz="half" idx="13"/>
          </p:nvPr>
        </p:nvSpPr>
        <p:spPr>
          <a:xfrm>
            <a:off x="0" y="14765843"/>
            <a:ext cx="32399288" cy="13668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104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43255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Número de diapositiva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5761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o del título"/>
          <p:cNvSpPr>
            <a:spLocks noGrp="1"/>
          </p:cNvSpPr>
          <p:nvPr>
            <p:ph type="title"/>
          </p:nvPr>
        </p:nvSpPr>
        <p:spPr>
          <a:xfrm>
            <a:off x="2362448" y="19284188"/>
            <a:ext cx="27674392" cy="46322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2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n"/>
          <p:cNvSpPr>
            <a:spLocks noGrp="1"/>
          </p:cNvSpPr>
          <p:nvPr>
            <p:ph type="pic" sz="quarter" idx="13"/>
          </p:nvPr>
        </p:nvSpPr>
        <p:spPr>
          <a:xfrm>
            <a:off x="17493783" y="15866953"/>
            <a:ext cx="12655975" cy="1146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0" name="Texto del título"/>
          <p:cNvSpPr>
            <a:spLocks noGrp="1"/>
          </p:cNvSpPr>
          <p:nvPr>
            <p:ph type="title"/>
          </p:nvPr>
        </p:nvSpPr>
        <p:spPr>
          <a:xfrm>
            <a:off x="2193701" y="15866953"/>
            <a:ext cx="13584079" cy="5594148"/>
          </a:xfrm>
          <a:prstGeom prst="rect">
            <a:avLst/>
          </a:prstGeom>
        </p:spPr>
        <p:txBody>
          <a:bodyPr/>
          <a:lstStyle>
            <a:lvl1pPr>
              <a:defRPr sz="26221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193701" y="21587662"/>
            <a:ext cx="13584079" cy="5746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2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o del título"/>
          <p:cNvSpPr>
            <a:spLocks noGrp="1"/>
          </p:cNvSpPr>
          <p:nvPr>
            <p:ph type="title"/>
          </p:nvPr>
        </p:nvSpPr>
        <p:spPr>
          <a:xfrm>
            <a:off x="2244322" y="15715076"/>
            <a:ext cx="27910645" cy="22781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0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>
            <a:spLocks noGrp="1"/>
          </p:cNvSpPr>
          <p:nvPr>
            <p:ph type="title"/>
          </p:nvPr>
        </p:nvSpPr>
        <p:spPr>
          <a:xfrm>
            <a:off x="2244322" y="15715076"/>
            <a:ext cx="27910645" cy="22781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8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244322" y="17993234"/>
            <a:ext cx="27910645" cy="9175919"/>
          </a:xfrm>
          <a:prstGeom prst="rect">
            <a:avLst/>
          </a:prstGeom>
        </p:spPr>
        <p:txBody>
          <a:bodyPr anchor="ctr"/>
          <a:lstStyle>
            <a:lvl1pPr marL="1990434" indent="-1990434" algn="l">
              <a:spcBef>
                <a:spcPts val="18426"/>
              </a:spcBef>
              <a:buSzPct val="75000"/>
              <a:buChar char="•"/>
              <a:defRPr sz="16300"/>
            </a:lvl1pPr>
            <a:lvl2pPr marL="3115465" indent="-1990434" algn="l">
              <a:spcBef>
                <a:spcPts val="18426"/>
              </a:spcBef>
              <a:buSzPct val="75000"/>
              <a:buChar char="•"/>
              <a:defRPr sz="16300"/>
            </a:lvl2pPr>
            <a:lvl3pPr marL="4240495" indent="-1990434" algn="l">
              <a:spcBef>
                <a:spcPts val="18426"/>
              </a:spcBef>
              <a:buSzPct val="75000"/>
              <a:buChar char="•"/>
              <a:defRPr sz="16300"/>
            </a:lvl3pPr>
            <a:lvl4pPr marL="5365524" indent="-1990436" algn="l">
              <a:spcBef>
                <a:spcPts val="18426"/>
              </a:spcBef>
              <a:buSzPct val="75000"/>
              <a:buChar char="•"/>
              <a:defRPr sz="16300"/>
            </a:lvl4pPr>
            <a:lvl5pPr marL="6490552" indent="-1990434" algn="l">
              <a:spcBef>
                <a:spcPts val="18426"/>
              </a:spcBef>
              <a:buSzPct val="75000"/>
              <a:buChar char="•"/>
              <a:defRPr sz="163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9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n"/>
          <p:cNvSpPr>
            <a:spLocks noGrp="1"/>
          </p:cNvSpPr>
          <p:nvPr>
            <p:ph type="pic" sz="quarter" idx="13"/>
          </p:nvPr>
        </p:nvSpPr>
        <p:spPr>
          <a:xfrm>
            <a:off x="17498986" y="17993234"/>
            <a:ext cx="12655980" cy="91759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67" name="Texto del título"/>
          <p:cNvSpPr>
            <a:spLocks noGrp="1"/>
          </p:cNvSpPr>
          <p:nvPr>
            <p:ph type="title"/>
          </p:nvPr>
        </p:nvSpPr>
        <p:spPr>
          <a:xfrm>
            <a:off x="2244322" y="15715076"/>
            <a:ext cx="27910645" cy="2278162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" name="Nivel de texto 1…"/>
          <p:cNvSpPr>
            <a:spLocks noGrp="1"/>
          </p:cNvSpPr>
          <p:nvPr>
            <p:ph type="body" sz="quarter" idx="1"/>
          </p:nvPr>
        </p:nvSpPr>
        <p:spPr>
          <a:xfrm>
            <a:off x="2244321" y="17993234"/>
            <a:ext cx="13297215" cy="9175919"/>
          </a:xfrm>
          <a:prstGeom prst="rect">
            <a:avLst/>
          </a:prstGeom>
        </p:spPr>
        <p:txBody>
          <a:bodyPr anchor="ctr"/>
          <a:lstStyle>
            <a:lvl1pPr marL="1760046" indent="-1760046" algn="l">
              <a:spcBef>
                <a:spcPts val="14174"/>
              </a:spcBef>
              <a:buSzPct val="75000"/>
              <a:buChar char="•"/>
              <a:defRPr sz="14174"/>
            </a:lvl1pPr>
            <a:lvl2pPr marL="2750072" indent="-1760046" algn="l">
              <a:spcBef>
                <a:spcPts val="14174"/>
              </a:spcBef>
              <a:buSzPct val="75000"/>
              <a:buChar char="•"/>
              <a:defRPr sz="14174"/>
            </a:lvl2pPr>
            <a:lvl3pPr marL="3740096" indent="-1760046" algn="l">
              <a:spcBef>
                <a:spcPts val="14174"/>
              </a:spcBef>
              <a:buSzPct val="75000"/>
              <a:buChar char="•"/>
              <a:defRPr sz="14174"/>
            </a:lvl3pPr>
            <a:lvl4pPr marL="4730122" indent="-1760044" algn="l">
              <a:spcBef>
                <a:spcPts val="14174"/>
              </a:spcBef>
              <a:buSzPct val="75000"/>
              <a:buChar char="•"/>
              <a:defRPr sz="14174"/>
            </a:lvl4pPr>
            <a:lvl5pPr marL="5720148" indent="-1760044" algn="l">
              <a:spcBef>
                <a:spcPts val="14174"/>
              </a:spcBef>
              <a:buSzPct val="75000"/>
              <a:buChar char="•"/>
              <a:defRPr sz="14174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9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Nivel de texto 1…"/>
          <p:cNvSpPr>
            <a:spLocks noGrp="1"/>
          </p:cNvSpPr>
          <p:nvPr>
            <p:ph type="body" sz="half" idx="1"/>
          </p:nvPr>
        </p:nvSpPr>
        <p:spPr>
          <a:xfrm>
            <a:off x="2244322" y="16537744"/>
            <a:ext cx="27910645" cy="10112496"/>
          </a:xfrm>
          <a:prstGeom prst="rect">
            <a:avLst/>
          </a:prstGeom>
        </p:spPr>
        <p:txBody>
          <a:bodyPr anchor="ctr"/>
          <a:lstStyle>
            <a:lvl1pPr marL="1990434" indent="-1990434" algn="l">
              <a:spcBef>
                <a:spcPts val="18426"/>
              </a:spcBef>
              <a:buSzPct val="75000"/>
              <a:buChar char="•"/>
              <a:defRPr sz="16300"/>
            </a:lvl1pPr>
            <a:lvl2pPr marL="3115465" indent="-1990434" algn="l">
              <a:spcBef>
                <a:spcPts val="18426"/>
              </a:spcBef>
              <a:buSzPct val="75000"/>
              <a:buChar char="•"/>
              <a:defRPr sz="16300"/>
            </a:lvl2pPr>
            <a:lvl3pPr marL="4240495" indent="-1990434" algn="l">
              <a:spcBef>
                <a:spcPts val="18426"/>
              </a:spcBef>
              <a:buSzPct val="75000"/>
              <a:buChar char="•"/>
              <a:defRPr sz="16300"/>
            </a:lvl3pPr>
            <a:lvl4pPr marL="5365524" indent="-1990436" algn="l">
              <a:spcBef>
                <a:spcPts val="18426"/>
              </a:spcBef>
              <a:buSzPct val="75000"/>
              <a:buChar char="•"/>
              <a:defRPr sz="16300"/>
            </a:lvl4pPr>
            <a:lvl5pPr marL="6490552" indent="-1990434" algn="l">
              <a:spcBef>
                <a:spcPts val="18426"/>
              </a:spcBef>
              <a:buSzPct val="75000"/>
              <a:buChar char="•"/>
              <a:defRPr sz="163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7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n"/>
          <p:cNvSpPr>
            <a:spLocks noGrp="1"/>
          </p:cNvSpPr>
          <p:nvPr>
            <p:ph type="pic" sz="quarter" idx="13"/>
          </p:nvPr>
        </p:nvSpPr>
        <p:spPr>
          <a:xfrm>
            <a:off x="20941411" y="21790165"/>
            <a:ext cx="9837913" cy="55308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5" name="Imagen"/>
          <p:cNvSpPr>
            <a:spLocks noGrp="1"/>
          </p:cNvSpPr>
          <p:nvPr>
            <p:ph type="pic" sz="quarter" idx="14"/>
          </p:nvPr>
        </p:nvSpPr>
        <p:spPr>
          <a:xfrm>
            <a:off x="20941411" y="15892264"/>
            <a:ext cx="9837913" cy="55308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6" name="Imagen"/>
          <p:cNvSpPr>
            <a:spLocks noGrp="1"/>
          </p:cNvSpPr>
          <p:nvPr>
            <p:ph type="pic" sz="quarter" idx="15"/>
          </p:nvPr>
        </p:nvSpPr>
        <p:spPr>
          <a:xfrm>
            <a:off x="1603089" y="15892263"/>
            <a:ext cx="18832089" cy="114287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87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96D943D-A029-8546-8004-0FFFF45614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38" y="0"/>
            <a:ext cx="29828211" cy="754646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76C429F-0BC2-BB44-AEE9-48B23BA633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26036" y="41186495"/>
            <a:ext cx="29019224" cy="14006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os.jpg" descr="pictos.jpg"/>
          <p:cNvPicPr>
            <a:picLocks noChangeAspect="1"/>
          </p:cNvPicPr>
          <p:nvPr/>
        </p:nvPicPr>
        <p:blipFill>
          <a:blip r:embed="rId14">
            <a:alphaModFix amt="20000"/>
          </a:blip>
          <a:srcRect l="4529" t="1195" r="985" b="4469"/>
          <a:stretch>
            <a:fillRect/>
          </a:stretch>
        </p:blipFill>
        <p:spPr>
          <a:xfrm>
            <a:off x="1471882" y="9761474"/>
            <a:ext cx="30459046" cy="18889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63" h="21553" extrusionOk="0">
                <a:moveTo>
                  <a:pt x="7639" y="0"/>
                </a:moveTo>
                <a:cubicBezTo>
                  <a:pt x="7097" y="-14"/>
                  <a:pt x="6578" y="287"/>
                  <a:pt x="6271" y="834"/>
                </a:cubicBezTo>
                <a:cubicBezTo>
                  <a:pt x="6089" y="1158"/>
                  <a:pt x="5958" y="1757"/>
                  <a:pt x="5990" y="2112"/>
                </a:cubicBezTo>
                <a:cubicBezTo>
                  <a:pt x="6011" y="2338"/>
                  <a:pt x="6000" y="2381"/>
                  <a:pt x="5910" y="2426"/>
                </a:cubicBezTo>
                <a:cubicBezTo>
                  <a:pt x="5806" y="2478"/>
                  <a:pt x="5806" y="2478"/>
                  <a:pt x="5917" y="2481"/>
                </a:cubicBezTo>
                <a:cubicBezTo>
                  <a:pt x="5992" y="2484"/>
                  <a:pt x="6044" y="2539"/>
                  <a:pt x="6079" y="2650"/>
                </a:cubicBezTo>
                <a:cubicBezTo>
                  <a:pt x="6244" y="3186"/>
                  <a:pt x="6672" y="3687"/>
                  <a:pt x="7102" y="3848"/>
                </a:cubicBezTo>
                <a:cubicBezTo>
                  <a:pt x="7357" y="3943"/>
                  <a:pt x="7834" y="3936"/>
                  <a:pt x="8108" y="3833"/>
                </a:cubicBezTo>
                <a:cubicBezTo>
                  <a:pt x="8973" y="3508"/>
                  <a:pt x="9426" y="2326"/>
                  <a:pt x="9101" y="1243"/>
                </a:cubicBezTo>
                <a:cubicBezTo>
                  <a:pt x="8963" y="780"/>
                  <a:pt x="8555" y="282"/>
                  <a:pt x="8181" y="120"/>
                </a:cubicBezTo>
                <a:cubicBezTo>
                  <a:pt x="8002" y="43"/>
                  <a:pt x="7819" y="5"/>
                  <a:pt x="7639" y="0"/>
                </a:cubicBezTo>
                <a:close/>
                <a:moveTo>
                  <a:pt x="12981" y="1053"/>
                </a:moveTo>
                <a:cubicBezTo>
                  <a:pt x="12929" y="1053"/>
                  <a:pt x="12876" y="1056"/>
                  <a:pt x="12821" y="1061"/>
                </a:cubicBezTo>
                <a:cubicBezTo>
                  <a:pt x="12176" y="1117"/>
                  <a:pt x="11708" y="1555"/>
                  <a:pt x="11530" y="2270"/>
                </a:cubicBezTo>
                <a:cubicBezTo>
                  <a:pt x="11298" y="3203"/>
                  <a:pt x="11687" y="4177"/>
                  <a:pt x="12421" y="4498"/>
                </a:cubicBezTo>
                <a:cubicBezTo>
                  <a:pt x="12673" y="4608"/>
                  <a:pt x="13152" y="4604"/>
                  <a:pt x="13426" y="4490"/>
                </a:cubicBezTo>
                <a:cubicBezTo>
                  <a:pt x="13704" y="4373"/>
                  <a:pt x="14069" y="3989"/>
                  <a:pt x="14200" y="3674"/>
                </a:cubicBezTo>
                <a:cubicBezTo>
                  <a:pt x="14511" y="2927"/>
                  <a:pt x="14387" y="2047"/>
                  <a:pt x="13891" y="1487"/>
                </a:cubicBezTo>
                <a:cubicBezTo>
                  <a:pt x="13637" y="1200"/>
                  <a:pt x="13343" y="1058"/>
                  <a:pt x="12981" y="1053"/>
                </a:cubicBezTo>
                <a:close/>
                <a:moveTo>
                  <a:pt x="3762" y="1286"/>
                </a:moveTo>
                <a:cubicBezTo>
                  <a:pt x="3419" y="1287"/>
                  <a:pt x="3193" y="1369"/>
                  <a:pt x="2910" y="1601"/>
                </a:cubicBezTo>
                <a:cubicBezTo>
                  <a:pt x="2277" y="2120"/>
                  <a:pt x="2086" y="3237"/>
                  <a:pt x="2493" y="4043"/>
                </a:cubicBezTo>
                <a:cubicBezTo>
                  <a:pt x="2650" y="4356"/>
                  <a:pt x="3034" y="4731"/>
                  <a:pt x="3283" y="4818"/>
                </a:cubicBezTo>
                <a:cubicBezTo>
                  <a:pt x="3379" y="4851"/>
                  <a:pt x="3622" y="4871"/>
                  <a:pt x="3824" y="4861"/>
                </a:cubicBezTo>
                <a:cubicBezTo>
                  <a:pt x="4276" y="4839"/>
                  <a:pt x="4617" y="4646"/>
                  <a:pt x="4866" y="4271"/>
                </a:cubicBezTo>
                <a:cubicBezTo>
                  <a:pt x="5120" y="3890"/>
                  <a:pt x="5198" y="3606"/>
                  <a:pt x="5199" y="3070"/>
                </a:cubicBezTo>
                <a:cubicBezTo>
                  <a:pt x="5200" y="2659"/>
                  <a:pt x="5181" y="2562"/>
                  <a:pt x="5042" y="2242"/>
                </a:cubicBezTo>
                <a:cubicBezTo>
                  <a:pt x="4784" y="1649"/>
                  <a:pt x="4297" y="1285"/>
                  <a:pt x="3762" y="1286"/>
                </a:cubicBezTo>
                <a:close/>
                <a:moveTo>
                  <a:pt x="10589" y="3106"/>
                </a:moveTo>
                <a:cubicBezTo>
                  <a:pt x="10584" y="3113"/>
                  <a:pt x="10580" y="3135"/>
                  <a:pt x="10579" y="3170"/>
                </a:cubicBezTo>
                <a:cubicBezTo>
                  <a:pt x="10577" y="3233"/>
                  <a:pt x="10589" y="3268"/>
                  <a:pt x="10605" y="3248"/>
                </a:cubicBezTo>
                <a:cubicBezTo>
                  <a:pt x="10622" y="3229"/>
                  <a:pt x="10623" y="3177"/>
                  <a:pt x="10609" y="3134"/>
                </a:cubicBezTo>
                <a:cubicBezTo>
                  <a:pt x="10601" y="3110"/>
                  <a:pt x="10594" y="3100"/>
                  <a:pt x="10589" y="3106"/>
                </a:cubicBezTo>
                <a:close/>
                <a:moveTo>
                  <a:pt x="10482" y="3669"/>
                </a:moveTo>
                <a:cubicBezTo>
                  <a:pt x="10424" y="3668"/>
                  <a:pt x="10368" y="3672"/>
                  <a:pt x="10314" y="3682"/>
                </a:cubicBezTo>
                <a:cubicBezTo>
                  <a:pt x="9812" y="3782"/>
                  <a:pt x="9370" y="4138"/>
                  <a:pt x="9174" y="4599"/>
                </a:cubicBezTo>
                <a:cubicBezTo>
                  <a:pt x="9035" y="4929"/>
                  <a:pt x="8968" y="5441"/>
                  <a:pt x="9020" y="5792"/>
                </a:cubicBezTo>
                <a:cubicBezTo>
                  <a:pt x="9132" y="6545"/>
                  <a:pt x="9520" y="7033"/>
                  <a:pt x="10184" y="7255"/>
                </a:cubicBezTo>
                <a:cubicBezTo>
                  <a:pt x="10305" y="7295"/>
                  <a:pt x="10460" y="7316"/>
                  <a:pt x="10527" y="7301"/>
                </a:cubicBezTo>
                <a:cubicBezTo>
                  <a:pt x="11110" y="7165"/>
                  <a:pt x="11539" y="6840"/>
                  <a:pt x="11733" y="6389"/>
                </a:cubicBezTo>
                <a:cubicBezTo>
                  <a:pt x="11795" y="6245"/>
                  <a:pt x="11863" y="6097"/>
                  <a:pt x="11884" y="6060"/>
                </a:cubicBezTo>
                <a:cubicBezTo>
                  <a:pt x="11916" y="6003"/>
                  <a:pt x="11922" y="5515"/>
                  <a:pt x="11895" y="5094"/>
                </a:cubicBezTo>
                <a:cubicBezTo>
                  <a:pt x="11884" y="4923"/>
                  <a:pt x="11757" y="4586"/>
                  <a:pt x="11617" y="4356"/>
                </a:cubicBezTo>
                <a:cubicBezTo>
                  <a:pt x="11379" y="3965"/>
                  <a:pt x="10887" y="3678"/>
                  <a:pt x="10482" y="3669"/>
                </a:cubicBezTo>
                <a:close/>
                <a:moveTo>
                  <a:pt x="9151" y="3983"/>
                </a:moveTo>
                <a:cubicBezTo>
                  <a:pt x="9124" y="3983"/>
                  <a:pt x="9116" y="4011"/>
                  <a:pt x="9132" y="4044"/>
                </a:cubicBezTo>
                <a:cubicBezTo>
                  <a:pt x="9149" y="4077"/>
                  <a:pt x="9184" y="4104"/>
                  <a:pt x="9211" y="4104"/>
                </a:cubicBezTo>
                <a:cubicBezTo>
                  <a:pt x="9238" y="4104"/>
                  <a:pt x="9247" y="4077"/>
                  <a:pt x="9230" y="4044"/>
                </a:cubicBezTo>
                <a:cubicBezTo>
                  <a:pt x="9214" y="4011"/>
                  <a:pt x="9178" y="3983"/>
                  <a:pt x="9151" y="3983"/>
                </a:cubicBezTo>
                <a:close/>
                <a:moveTo>
                  <a:pt x="6044" y="4802"/>
                </a:moveTo>
                <a:cubicBezTo>
                  <a:pt x="5962" y="4803"/>
                  <a:pt x="5879" y="4812"/>
                  <a:pt x="5797" y="4831"/>
                </a:cubicBezTo>
                <a:cubicBezTo>
                  <a:pt x="5453" y="4908"/>
                  <a:pt x="5298" y="5002"/>
                  <a:pt x="5036" y="5292"/>
                </a:cubicBezTo>
                <a:cubicBezTo>
                  <a:pt x="4577" y="5799"/>
                  <a:pt x="4442" y="6733"/>
                  <a:pt x="4729" y="7427"/>
                </a:cubicBezTo>
                <a:cubicBezTo>
                  <a:pt x="4898" y="7838"/>
                  <a:pt x="5195" y="8168"/>
                  <a:pt x="5526" y="8314"/>
                </a:cubicBezTo>
                <a:cubicBezTo>
                  <a:pt x="5815" y="8442"/>
                  <a:pt x="6290" y="8450"/>
                  <a:pt x="6565" y="8331"/>
                </a:cubicBezTo>
                <a:cubicBezTo>
                  <a:pt x="6825" y="8219"/>
                  <a:pt x="7169" y="7880"/>
                  <a:pt x="7317" y="7590"/>
                </a:cubicBezTo>
                <a:cubicBezTo>
                  <a:pt x="7563" y="7112"/>
                  <a:pt x="7601" y="6364"/>
                  <a:pt x="7406" y="5833"/>
                </a:cubicBezTo>
                <a:cubicBezTo>
                  <a:pt x="7175" y="5201"/>
                  <a:pt x="6619" y="4794"/>
                  <a:pt x="6044" y="4802"/>
                </a:cubicBezTo>
                <a:close/>
                <a:moveTo>
                  <a:pt x="16090" y="5154"/>
                </a:moveTo>
                <a:cubicBezTo>
                  <a:pt x="15872" y="5157"/>
                  <a:pt x="15656" y="5212"/>
                  <a:pt x="15493" y="5317"/>
                </a:cubicBezTo>
                <a:cubicBezTo>
                  <a:pt x="15174" y="5520"/>
                  <a:pt x="14961" y="5783"/>
                  <a:pt x="14832" y="6132"/>
                </a:cubicBezTo>
                <a:cubicBezTo>
                  <a:pt x="14774" y="6286"/>
                  <a:pt x="14712" y="6450"/>
                  <a:pt x="14692" y="6496"/>
                </a:cubicBezTo>
                <a:cubicBezTo>
                  <a:pt x="14632" y="6639"/>
                  <a:pt x="14720" y="7434"/>
                  <a:pt x="14823" y="7679"/>
                </a:cubicBezTo>
                <a:cubicBezTo>
                  <a:pt x="15017" y="8138"/>
                  <a:pt x="15404" y="8483"/>
                  <a:pt x="15884" y="8625"/>
                </a:cubicBezTo>
                <a:cubicBezTo>
                  <a:pt x="16072" y="8681"/>
                  <a:pt x="16456" y="8605"/>
                  <a:pt x="16711" y="8462"/>
                </a:cubicBezTo>
                <a:cubicBezTo>
                  <a:pt x="17797" y="7853"/>
                  <a:pt x="17788" y="5935"/>
                  <a:pt x="16696" y="5297"/>
                </a:cubicBezTo>
                <a:cubicBezTo>
                  <a:pt x="16526" y="5198"/>
                  <a:pt x="16307" y="5150"/>
                  <a:pt x="16090" y="5154"/>
                </a:cubicBezTo>
                <a:close/>
                <a:moveTo>
                  <a:pt x="15026" y="5362"/>
                </a:moveTo>
                <a:cubicBezTo>
                  <a:pt x="15024" y="5365"/>
                  <a:pt x="15040" y="5391"/>
                  <a:pt x="15071" y="5439"/>
                </a:cubicBezTo>
                <a:cubicBezTo>
                  <a:pt x="15108" y="5496"/>
                  <a:pt x="15146" y="5544"/>
                  <a:pt x="15156" y="5544"/>
                </a:cubicBezTo>
                <a:cubicBezTo>
                  <a:pt x="15196" y="5544"/>
                  <a:pt x="15170" y="5493"/>
                  <a:pt x="15089" y="5415"/>
                </a:cubicBezTo>
                <a:cubicBezTo>
                  <a:pt x="15050" y="5378"/>
                  <a:pt x="15029" y="5359"/>
                  <a:pt x="15026" y="5362"/>
                </a:cubicBezTo>
                <a:close/>
                <a:moveTo>
                  <a:pt x="14094" y="6450"/>
                </a:moveTo>
                <a:cubicBezTo>
                  <a:pt x="14077" y="6449"/>
                  <a:pt x="14058" y="6454"/>
                  <a:pt x="14040" y="6462"/>
                </a:cubicBezTo>
                <a:cubicBezTo>
                  <a:pt x="14001" y="6481"/>
                  <a:pt x="14012" y="6496"/>
                  <a:pt x="14069" y="6498"/>
                </a:cubicBezTo>
                <a:cubicBezTo>
                  <a:pt x="14121" y="6501"/>
                  <a:pt x="14150" y="6486"/>
                  <a:pt x="14133" y="6466"/>
                </a:cubicBezTo>
                <a:cubicBezTo>
                  <a:pt x="14125" y="6456"/>
                  <a:pt x="14111" y="6451"/>
                  <a:pt x="14094" y="6450"/>
                </a:cubicBezTo>
                <a:close/>
                <a:moveTo>
                  <a:pt x="14535" y="6571"/>
                </a:moveTo>
                <a:cubicBezTo>
                  <a:pt x="14518" y="6570"/>
                  <a:pt x="14498" y="6573"/>
                  <a:pt x="14480" y="6582"/>
                </a:cubicBezTo>
                <a:cubicBezTo>
                  <a:pt x="14441" y="6601"/>
                  <a:pt x="14453" y="6615"/>
                  <a:pt x="14510" y="6618"/>
                </a:cubicBezTo>
                <a:cubicBezTo>
                  <a:pt x="14561" y="6621"/>
                  <a:pt x="14590" y="6607"/>
                  <a:pt x="14574" y="6587"/>
                </a:cubicBezTo>
                <a:cubicBezTo>
                  <a:pt x="14566" y="6577"/>
                  <a:pt x="14552" y="6571"/>
                  <a:pt x="14535" y="6571"/>
                </a:cubicBezTo>
                <a:close/>
                <a:moveTo>
                  <a:pt x="1509" y="7859"/>
                </a:moveTo>
                <a:cubicBezTo>
                  <a:pt x="645" y="7853"/>
                  <a:pt x="-25" y="8649"/>
                  <a:pt x="1" y="9649"/>
                </a:cubicBezTo>
                <a:cubicBezTo>
                  <a:pt x="23" y="10523"/>
                  <a:pt x="423" y="11164"/>
                  <a:pt x="1084" y="11386"/>
                </a:cubicBezTo>
                <a:cubicBezTo>
                  <a:pt x="1739" y="11605"/>
                  <a:pt x="2485" y="11214"/>
                  <a:pt x="2769" y="10503"/>
                </a:cubicBezTo>
                <a:cubicBezTo>
                  <a:pt x="3024" y="9862"/>
                  <a:pt x="2972" y="9077"/>
                  <a:pt x="2637" y="8531"/>
                </a:cubicBezTo>
                <a:cubicBezTo>
                  <a:pt x="2407" y="8155"/>
                  <a:pt x="1913" y="7862"/>
                  <a:pt x="1509" y="7859"/>
                </a:cubicBezTo>
                <a:close/>
                <a:moveTo>
                  <a:pt x="10419" y="8444"/>
                </a:moveTo>
                <a:cubicBezTo>
                  <a:pt x="10407" y="8439"/>
                  <a:pt x="10395" y="8440"/>
                  <a:pt x="10385" y="8448"/>
                </a:cubicBezTo>
                <a:cubicBezTo>
                  <a:pt x="10364" y="8464"/>
                  <a:pt x="10179" y="8519"/>
                  <a:pt x="9974" y="8571"/>
                </a:cubicBezTo>
                <a:cubicBezTo>
                  <a:pt x="9521" y="8685"/>
                  <a:pt x="9363" y="8767"/>
                  <a:pt x="8991" y="9074"/>
                </a:cubicBezTo>
                <a:cubicBezTo>
                  <a:pt x="8824" y="9212"/>
                  <a:pt x="8671" y="9296"/>
                  <a:pt x="8628" y="9276"/>
                </a:cubicBezTo>
                <a:cubicBezTo>
                  <a:pt x="8571" y="9249"/>
                  <a:pt x="8561" y="9268"/>
                  <a:pt x="8586" y="9347"/>
                </a:cubicBezTo>
                <a:cubicBezTo>
                  <a:pt x="8610" y="9424"/>
                  <a:pt x="8552" y="9543"/>
                  <a:pt x="8380" y="9775"/>
                </a:cubicBezTo>
                <a:cubicBezTo>
                  <a:pt x="7876" y="10450"/>
                  <a:pt x="7640" y="11610"/>
                  <a:pt x="7802" y="12600"/>
                </a:cubicBezTo>
                <a:cubicBezTo>
                  <a:pt x="7847" y="12868"/>
                  <a:pt x="7952" y="13267"/>
                  <a:pt x="8037" y="13485"/>
                </a:cubicBezTo>
                <a:cubicBezTo>
                  <a:pt x="8219" y="13952"/>
                  <a:pt x="8641" y="14558"/>
                  <a:pt x="8950" y="14798"/>
                </a:cubicBezTo>
                <a:cubicBezTo>
                  <a:pt x="9112" y="14923"/>
                  <a:pt x="9154" y="14985"/>
                  <a:pt x="9114" y="15035"/>
                </a:cubicBezTo>
                <a:cubicBezTo>
                  <a:pt x="9019" y="15151"/>
                  <a:pt x="9054" y="15222"/>
                  <a:pt x="9152" y="15112"/>
                </a:cubicBezTo>
                <a:cubicBezTo>
                  <a:pt x="9225" y="15032"/>
                  <a:pt x="9268" y="15023"/>
                  <a:pt x="9342" y="15071"/>
                </a:cubicBezTo>
                <a:cubicBezTo>
                  <a:pt x="9512" y="15183"/>
                  <a:pt x="9908" y="15333"/>
                  <a:pt x="10160" y="15380"/>
                </a:cubicBezTo>
                <a:cubicBezTo>
                  <a:pt x="10535" y="15451"/>
                  <a:pt x="11099" y="15380"/>
                  <a:pt x="11505" y="15210"/>
                </a:cubicBezTo>
                <a:cubicBezTo>
                  <a:pt x="12830" y="14656"/>
                  <a:pt x="13578" y="13040"/>
                  <a:pt x="13336" y="11253"/>
                </a:cubicBezTo>
                <a:cubicBezTo>
                  <a:pt x="13200" y="10242"/>
                  <a:pt x="12625" y="9338"/>
                  <a:pt x="11793" y="8829"/>
                </a:cubicBezTo>
                <a:cubicBezTo>
                  <a:pt x="11496" y="8647"/>
                  <a:pt x="10789" y="8452"/>
                  <a:pt x="10592" y="8498"/>
                </a:cubicBezTo>
                <a:cubicBezTo>
                  <a:pt x="10528" y="8513"/>
                  <a:pt x="10464" y="8502"/>
                  <a:pt x="10449" y="8473"/>
                </a:cubicBezTo>
                <a:cubicBezTo>
                  <a:pt x="10442" y="8458"/>
                  <a:pt x="10430" y="8448"/>
                  <a:pt x="10419" y="8444"/>
                </a:cubicBezTo>
                <a:close/>
                <a:moveTo>
                  <a:pt x="15766" y="10580"/>
                </a:moveTo>
                <a:cubicBezTo>
                  <a:pt x="15346" y="10580"/>
                  <a:pt x="15040" y="10710"/>
                  <a:pt x="14773" y="10998"/>
                </a:cubicBezTo>
                <a:cubicBezTo>
                  <a:pt x="14438" y="11359"/>
                  <a:pt x="14318" y="11709"/>
                  <a:pt x="14319" y="12320"/>
                </a:cubicBezTo>
                <a:cubicBezTo>
                  <a:pt x="14319" y="12756"/>
                  <a:pt x="14339" y="12873"/>
                  <a:pt x="14452" y="13137"/>
                </a:cubicBezTo>
                <a:cubicBezTo>
                  <a:pt x="14607" y="13500"/>
                  <a:pt x="14912" y="13840"/>
                  <a:pt x="15193" y="13962"/>
                </a:cubicBezTo>
                <a:cubicBezTo>
                  <a:pt x="15304" y="14010"/>
                  <a:pt x="15550" y="14052"/>
                  <a:pt x="15740" y="14054"/>
                </a:cubicBezTo>
                <a:cubicBezTo>
                  <a:pt x="16034" y="14058"/>
                  <a:pt x="16134" y="14031"/>
                  <a:pt x="16388" y="13875"/>
                </a:cubicBezTo>
                <a:cubicBezTo>
                  <a:pt x="17426" y="13239"/>
                  <a:pt x="17435" y="11430"/>
                  <a:pt x="16403" y="10775"/>
                </a:cubicBezTo>
                <a:cubicBezTo>
                  <a:pt x="16145" y="10611"/>
                  <a:pt x="16042" y="10580"/>
                  <a:pt x="15766" y="10580"/>
                </a:cubicBezTo>
                <a:close/>
                <a:moveTo>
                  <a:pt x="5806" y="10612"/>
                </a:moveTo>
                <a:cubicBezTo>
                  <a:pt x="5407" y="10614"/>
                  <a:pt x="5340" y="10631"/>
                  <a:pt x="5096" y="10797"/>
                </a:cubicBezTo>
                <a:cubicBezTo>
                  <a:pt x="4597" y="11137"/>
                  <a:pt x="4333" y="11736"/>
                  <a:pt x="4348" y="12491"/>
                </a:cubicBezTo>
                <a:cubicBezTo>
                  <a:pt x="4363" y="13225"/>
                  <a:pt x="4741" y="13873"/>
                  <a:pt x="5296" y="14118"/>
                </a:cubicBezTo>
                <a:cubicBezTo>
                  <a:pt x="6077" y="14462"/>
                  <a:pt x="6976" y="13954"/>
                  <a:pt x="7228" y="13026"/>
                </a:cubicBezTo>
                <a:cubicBezTo>
                  <a:pt x="7272" y="12864"/>
                  <a:pt x="7341" y="12715"/>
                  <a:pt x="7382" y="12696"/>
                </a:cubicBezTo>
                <a:cubicBezTo>
                  <a:pt x="7445" y="12666"/>
                  <a:pt x="7445" y="12655"/>
                  <a:pt x="7384" y="12613"/>
                </a:cubicBezTo>
                <a:cubicBezTo>
                  <a:pt x="7338" y="12582"/>
                  <a:pt x="7313" y="12461"/>
                  <a:pt x="7311" y="12266"/>
                </a:cubicBezTo>
                <a:cubicBezTo>
                  <a:pt x="7305" y="11669"/>
                  <a:pt x="6965" y="11048"/>
                  <a:pt x="6485" y="10756"/>
                </a:cubicBezTo>
                <a:cubicBezTo>
                  <a:pt x="6284" y="10634"/>
                  <a:pt x="6175" y="10611"/>
                  <a:pt x="5806" y="10612"/>
                </a:cubicBezTo>
                <a:close/>
                <a:moveTo>
                  <a:pt x="19752" y="11887"/>
                </a:moveTo>
                <a:cubicBezTo>
                  <a:pt x="19387" y="11876"/>
                  <a:pt x="19014" y="12012"/>
                  <a:pt x="18711" y="12296"/>
                </a:cubicBezTo>
                <a:cubicBezTo>
                  <a:pt x="18518" y="12476"/>
                  <a:pt x="18274" y="12899"/>
                  <a:pt x="18228" y="13135"/>
                </a:cubicBezTo>
                <a:cubicBezTo>
                  <a:pt x="18210" y="13231"/>
                  <a:pt x="18182" y="13336"/>
                  <a:pt x="18166" y="13369"/>
                </a:cubicBezTo>
                <a:cubicBezTo>
                  <a:pt x="18091" y="13529"/>
                  <a:pt x="18111" y="14005"/>
                  <a:pt x="18209" y="14361"/>
                </a:cubicBezTo>
                <a:cubicBezTo>
                  <a:pt x="18385" y="15003"/>
                  <a:pt x="18639" y="15345"/>
                  <a:pt x="19130" y="15599"/>
                </a:cubicBezTo>
                <a:cubicBezTo>
                  <a:pt x="19488" y="15785"/>
                  <a:pt x="19982" y="15762"/>
                  <a:pt x="20376" y="15541"/>
                </a:cubicBezTo>
                <a:cubicBezTo>
                  <a:pt x="21376" y="14980"/>
                  <a:pt x="21575" y="13268"/>
                  <a:pt x="20747" y="12356"/>
                </a:cubicBezTo>
                <a:cubicBezTo>
                  <a:pt x="20474" y="12055"/>
                  <a:pt x="20117" y="11898"/>
                  <a:pt x="19752" y="11887"/>
                </a:cubicBezTo>
                <a:close/>
                <a:moveTo>
                  <a:pt x="2800" y="14431"/>
                </a:moveTo>
                <a:cubicBezTo>
                  <a:pt x="2627" y="14422"/>
                  <a:pt x="2448" y="14446"/>
                  <a:pt x="2272" y="14503"/>
                </a:cubicBezTo>
                <a:cubicBezTo>
                  <a:pt x="1809" y="14654"/>
                  <a:pt x="1466" y="15005"/>
                  <a:pt x="1270" y="15528"/>
                </a:cubicBezTo>
                <a:cubicBezTo>
                  <a:pt x="1180" y="15770"/>
                  <a:pt x="1158" y="15932"/>
                  <a:pt x="1158" y="16367"/>
                </a:cubicBezTo>
                <a:cubicBezTo>
                  <a:pt x="1158" y="16846"/>
                  <a:pt x="1174" y="16946"/>
                  <a:pt x="1302" y="17256"/>
                </a:cubicBezTo>
                <a:cubicBezTo>
                  <a:pt x="1518" y="17780"/>
                  <a:pt x="1905" y="18141"/>
                  <a:pt x="2373" y="18254"/>
                </a:cubicBezTo>
                <a:cubicBezTo>
                  <a:pt x="2705" y="18334"/>
                  <a:pt x="2866" y="18323"/>
                  <a:pt x="3202" y="18195"/>
                </a:cubicBezTo>
                <a:cubicBezTo>
                  <a:pt x="4212" y="17813"/>
                  <a:pt x="4626" y="16245"/>
                  <a:pt x="3988" y="15220"/>
                </a:cubicBezTo>
                <a:cubicBezTo>
                  <a:pt x="3837" y="14978"/>
                  <a:pt x="3820" y="14920"/>
                  <a:pt x="3870" y="14822"/>
                </a:cubicBezTo>
                <a:cubicBezTo>
                  <a:pt x="3902" y="14759"/>
                  <a:pt x="3918" y="14694"/>
                  <a:pt x="3904" y="14678"/>
                </a:cubicBezTo>
                <a:cubicBezTo>
                  <a:pt x="3891" y="14661"/>
                  <a:pt x="3857" y="14703"/>
                  <a:pt x="3827" y="14771"/>
                </a:cubicBezTo>
                <a:cubicBezTo>
                  <a:pt x="3774" y="14893"/>
                  <a:pt x="3772" y="14893"/>
                  <a:pt x="3596" y="14746"/>
                </a:cubicBezTo>
                <a:cubicBezTo>
                  <a:pt x="3364" y="14553"/>
                  <a:pt x="3089" y="14447"/>
                  <a:pt x="2800" y="14431"/>
                </a:cubicBezTo>
                <a:close/>
                <a:moveTo>
                  <a:pt x="8898" y="15519"/>
                </a:moveTo>
                <a:cubicBezTo>
                  <a:pt x="8889" y="15515"/>
                  <a:pt x="8877" y="15518"/>
                  <a:pt x="8863" y="15528"/>
                </a:cubicBezTo>
                <a:cubicBezTo>
                  <a:pt x="8836" y="15548"/>
                  <a:pt x="8814" y="15592"/>
                  <a:pt x="8814" y="15625"/>
                </a:cubicBezTo>
                <a:cubicBezTo>
                  <a:pt x="8814" y="15658"/>
                  <a:pt x="8836" y="15668"/>
                  <a:pt x="8863" y="15647"/>
                </a:cubicBezTo>
                <a:cubicBezTo>
                  <a:pt x="8890" y="15627"/>
                  <a:pt x="8912" y="15583"/>
                  <a:pt x="8912" y="15550"/>
                </a:cubicBezTo>
                <a:cubicBezTo>
                  <a:pt x="8912" y="15534"/>
                  <a:pt x="8907" y="15523"/>
                  <a:pt x="8898" y="15519"/>
                </a:cubicBezTo>
                <a:close/>
                <a:moveTo>
                  <a:pt x="7322" y="16173"/>
                </a:moveTo>
                <a:cubicBezTo>
                  <a:pt x="6705" y="16217"/>
                  <a:pt x="6266" y="16522"/>
                  <a:pt x="5950" y="17125"/>
                </a:cubicBezTo>
                <a:cubicBezTo>
                  <a:pt x="5816" y="17381"/>
                  <a:pt x="5682" y="17965"/>
                  <a:pt x="5683" y="18295"/>
                </a:cubicBezTo>
                <a:cubicBezTo>
                  <a:pt x="5684" y="18813"/>
                  <a:pt x="5915" y="19435"/>
                  <a:pt x="6242" y="19805"/>
                </a:cubicBezTo>
                <a:cubicBezTo>
                  <a:pt x="6458" y="20048"/>
                  <a:pt x="6522" y="20093"/>
                  <a:pt x="6906" y="20271"/>
                </a:cubicBezTo>
                <a:cubicBezTo>
                  <a:pt x="7001" y="20314"/>
                  <a:pt x="7232" y="20350"/>
                  <a:pt x="7420" y="20350"/>
                </a:cubicBezTo>
                <a:cubicBezTo>
                  <a:pt x="8073" y="20349"/>
                  <a:pt x="8661" y="19920"/>
                  <a:pt x="8941" y="19240"/>
                </a:cubicBezTo>
                <a:cubicBezTo>
                  <a:pt x="9073" y="18921"/>
                  <a:pt x="9083" y="18845"/>
                  <a:pt x="9083" y="18231"/>
                </a:cubicBezTo>
                <a:cubicBezTo>
                  <a:pt x="9083" y="17593"/>
                  <a:pt x="9077" y="17553"/>
                  <a:pt x="8927" y="17237"/>
                </a:cubicBezTo>
                <a:cubicBezTo>
                  <a:pt x="8570" y="16480"/>
                  <a:pt x="8030" y="16123"/>
                  <a:pt x="7322" y="16173"/>
                </a:cubicBezTo>
                <a:close/>
                <a:moveTo>
                  <a:pt x="15810" y="17088"/>
                </a:moveTo>
                <a:cubicBezTo>
                  <a:pt x="15588" y="17088"/>
                  <a:pt x="15365" y="17136"/>
                  <a:pt x="15187" y="17232"/>
                </a:cubicBezTo>
                <a:cubicBezTo>
                  <a:pt x="14748" y="17469"/>
                  <a:pt x="14375" y="18083"/>
                  <a:pt x="14328" y="18644"/>
                </a:cubicBezTo>
                <a:cubicBezTo>
                  <a:pt x="14315" y="18802"/>
                  <a:pt x="14280" y="18891"/>
                  <a:pt x="14219" y="18917"/>
                </a:cubicBezTo>
                <a:cubicBezTo>
                  <a:pt x="14144" y="18949"/>
                  <a:pt x="14141" y="18960"/>
                  <a:pt x="14204" y="18990"/>
                </a:cubicBezTo>
                <a:cubicBezTo>
                  <a:pt x="14245" y="19009"/>
                  <a:pt x="14306" y="19153"/>
                  <a:pt x="14338" y="19308"/>
                </a:cubicBezTo>
                <a:cubicBezTo>
                  <a:pt x="14490" y="20048"/>
                  <a:pt x="14885" y="20545"/>
                  <a:pt x="15454" y="20710"/>
                </a:cubicBezTo>
                <a:cubicBezTo>
                  <a:pt x="16254" y="20941"/>
                  <a:pt x="17027" y="20392"/>
                  <a:pt x="17255" y="19430"/>
                </a:cubicBezTo>
                <a:cubicBezTo>
                  <a:pt x="17460" y="18562"/>
                  <a:pt x="17098" y="17591"/>
                  <a:pt x="16433" y="17232"/>
                </a:cubicBezTo>
                <a:cubicBezTo>
                  <a:pt x="16255" y="17136"/>
                  <a:pt x="16032" y="17088"/>
                  <a:pt x="15810" y="17088"/>
                </a:cubicBezTo>
                <a:close/>
                <a:moveTo>
                  <a:pt x="11188" y="17165"/>
                </a:moveTo>
                <a:cubicBezTo>
                  <a:pt x="10976" y="17175"/>
                  <a:pt x="10758" y="17265"/>
                  <a:pt x="10487" y="17448"/>
                </a:cubicBezTo>
                <a:cubicBezTo>
                  <a:pt x="10034" y="17754"/>
                  <a:pt x="9704" y="18556"/>
                  <a:pt x="9768" y="19199"/>
                </a:cubicBezTo>
                <a:cubicBezTo>
                  <a:pt x="9836" y="19878"/>
                  <a:pt x="10204" y="20471"/>
                  <a:pt x="10716" y="20723"/>
                </a:cubicBezTo>
                <a:cubicBezTo>
                  <a:pt x="10881" y="20805"/>
                  <a:pt x="11042" y="20831"/>
                  <a:pt x="11310" y="20820"/>
                </a:cubicBezTo>
                <a:cubicBezTo>
                  <a:pt x="11941" y="20793"/>
                  <a:pt x="12381" y="20428"/>
                  <a:pt x="12637" y="19721"/>
                </a:cubicBezTo>
                <a:cubicBezTo>
                  <a:pt x="12786" y="19307"/>
                  <a:pt x="12753" y="18511"/>
                  <a:pt x="12571" y="18132"/>
                </a:cubicBezTo>
                <a:cubicBezTo>
                  <a:pt x="12315" y="17601"/>
                  <a:pt x="11922" y="17282"/>
                  <a:pt x="11399" y="17181"/>
                </a:cubicBezTo>
                <a:cubicBezTo>
                  <a:pt x="11328" y="17167"/>
                  <a:pt x="11258" y="17161"/>
                  <a:pt x="11188" y="17165"/>
                </a:cubicBezTo>
                <a:close/>
                <a:moveTo>
                  <a:pt x="8888" y="21274"/>
                </a:moveTo>
                <a:cubicBezTo>
                  <a:pt x="8884" y="21272"/>
                  <a:pt x="8880" y="21274"/>
                  <a:pt x="8877" y="21278"/>
                </a:cubicBezTo>
                <a:cubicBezTo>
                  <a:pt x="8864" y="21293"/>
                  <a:pt x="8868" y="21335"/>
                  <a:pt x="8885" y="21370"/>
                </a:cubicBezTo>
                <a:cubicBezTo>
                  <a:pt x="8934" y="21466"/>
                  <a:pt x="8962" y="21448"/>
                  <a:pt x="8929" y="21342"/>
                </a:cubicBezTo>
                <a:cubicBezTo>
                  <a:pt x="8917" y="21304"/>
                  <a:pt x="8901" y="21278"/>
                  <a:pt x="8888" y="21274"/>
                </a:cubicBezTo>
                <a:close/>
                <a:moveTo>
                  <a:pt x="16617" y="21394"/>
                </a:moveTo>
                <a:cubicBezTo>
                  <a:pt x="16613" y="21393"/>
                  <a:pt x="16610" y="21394"/>
                  <a:pt x="16607" y="21398"/>
                </a:cubicBezTo>
                <a:cubicBezTo>
                  <a:pt x="16594" y="21414"/>
                  <a:pt x="16597" y="21455"/>
                  <a:pt x="16615" y="21490"/>
                </a:cubicBezTo>
                <a:cubicBezTo>
                  <a:pt x="16663" y="21586"/>
                  <a:pt x="16692" y="21567"/>
                  <a:pt x="16659" y="21461"/>
                </a:cubicBezTo>
                <a:cubicBezTo>
                  <a:pt x="16647" y="21423"/>
                  <a:pt x="16630" y="21398"/>
                  <a:pt x="16617" y="2139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Logo_FundaciónE&amp;V_abreviado_hr.jpg" descr="Logo_FundaciónE&amp;V_abreviado_hr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88616" y="41127137"/>
            <a:ext cx="7815669" cy="165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logo_solo_texto.jpg" descr="logo_solo_texto.jpg"/>
          <p:cNvPicPr>
            <a:picLocks noChangeAspect="1"/>
          </p:cNvPicPr>
          <p:nvPr/>
        </p:nvPicPr>
        <p:blipFill>
          <a:blip r:embed="rId16">
            <a:alphaModFix amt="81373"/>
          </a:blip>
          <a:stretch>
            <a:fillRect/>
          </a:stretch>
        </p:blipFill>
        <p:spPr>
          <a:xfrm>
            <a:off x="787825" y="41264953"/>
            <a:ext cx="20594543" cy="138371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>
            <a:spLocks noGrp="1"/>
          </p:cNvSpPr>
          <p:nvPr>
            <p:ph type="title"/>
          </p:nvPr>
        </p:nvSpPr>
        <p:spPr>
          <a:xfrm>
            <a:off x="2362448" y="17056655"/>
            <a:ext cx="27674392" cy="463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 anchor="b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>
            <a:spLocks noGrp="1"/>
          </p:cNvSpPr>
          <p:nvPr>
            <p:ph type="body" idx="1"/>
          </p:nvPr>
        </p:nvSpPr>
        <p:spPr>
          <a:xfrm>
            <a:off x="2362448" y="21815476"/>
            <a:ext cx="27674392" cy="158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8575" tIns="28575" rIns="28575" bIns="28575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" name="Número de diapositiva"/>
          <p:cNvSpPr>
            <a:spLocks noGrp="1"/>
          </p:cNvSpPr>
          <p:nvPr>
            <p:ph type="sldNum" sz="quarter" idx="2"/>
          </p:nvPr>
        </p:nvSpPr>
        <p:spPr>
          <a:xfrm>
            <a:off x="15286311" y="27801973"/>
            <a:ext cx="1809791" cy="1202765"/>
          </a:xfrm>
          <a:prstGeom prst="rect">
            <a:avLst/>
          </a:prstGeom>
          <a:ln w="12700">
            <a:miter lim="400000"/>
          </a:ln>
        </p:spPr>
        <p:txBody>
          <a:bodyPr wrap="none" lIns="28575" tIns="28575" rIns="28575" bIns="28575">
            <a:spAutoFit/>
          </a:bodyPr>
          <a:lstStyle>
            <a:lvl1pPr>
              <a:defRPr sz="7441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19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med"/>
  <p:txStyles>
    <p:titleStyle>
      <a:lvl1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19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260006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4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8124" y="8060579"/>
            <a:ext cx="27723080" cy="14564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626" tIns="50626" rIns="50626" bIns="50626" numCol="1" spcCol="38100" rtlCol="0" anchor="ctr">
            <a:spAutoFit/>
          </a:bodyPr>
          <a:lstStyle/>
          <a:p>
            <a:pPr defTabSz="2600065"/>
            <a:r>
              <a:rPr lang="es-ES" sz="88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Título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022180" y="11958833"/>
            <a:ext cx="20290687" cy="9332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626" tIns="50626" rIns="50626" bIns="50626" numCol="1" spcCol="38100" rtlCol="0" anchor="ctr">
            <a:spAutoFit/>
          </a:bodyPr>
          <a:lstStyle/>
          <a:p>
            <a:pPr algn="l" defTabSz="2600065"/>
            <a:r>
              <a:rPr lang="es-ES" sz="54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Tamaño texto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022180" y="9574734"/>
            <a:ext cx="20314699" cy="1056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626" tIns="50626" rIns="50626" bIns="50626" numCol="1" spcCol="38100" rtlCol="0" anchor="ctr">
            <a:spAutoFit/>
          </a:bodyPr>
          <a:lstStyle/>
          <a:p>
            <a:pPr algn="l" defTabSz="2600065"/>
            <a:r>
              <a:rPr lang="es-ES" sz="6201" b="1" i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Autor:</a:t>
            </a:r>
          </a:p>
        </p:txBody>
      </p:sp>
    </p:spTree>
    <p:extLst>
      <p:ext uri="{BB962C8B-B14F-4D97-AF65-F5344CB8AC3E}">
        <p14:creationId xmlns:p14="http://schemas.microsoft.com/office/powerpoint/2010/main" val="32497906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lantilla_Presentacion_OK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lantilla_Presentacion_OK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8575" tIns="28575" rIns="28575" bIns="28575" numCol="1" spcCol="38100" rtlCol="0" anchor="ctr">
        <a:spAutoFit/>
      </a:bodyPr>
      <a:lstStyle>
        <a:defPPr marL="0" marR="0" indent="0" algn="ctr" defTabSz="146755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0DBC593C00EA64A904DB95F8A6A9A0A" ma:contentTypeVersion="19" ma:contentTypeDescription="Crear nuevo documento." ma:contentTypeScope="" ma:versionID="5f2f5b7496d844850fbfb3cd53e1b6cb">
  <xsd:schema xmlns:xsd="http://www.w3.org/2001/XMLSchema" xmlns:xs="http://www.w3.org/2001/XMLSchema" xmlns:p="http://schemas.microsoft.com/office/2006/metadata/properties" xmlns:ns2="7b866256-1996-4ab0-96d9-2c0c0ed40a58" xmlns:ns3="bb5a8551-1849-47f2-907c-c82b4b99eef5" targetNamespace="http://schemas.microsoft.com/office/2006/metadata/properties" ma:root="true" ma:fieldsID="aacb5c44e732e1f6cafc28b84e0d8247" ns2:_="" ns3:_="">
    <xsd:import namespace="7b866256-1996-4ab0-96d9-2c0c0ed40a58"/>
    <xsd:import namespace="bb5a8551-1849-47f2-907c-c82b4b99ee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66256-1996-4ab0-96d9-2c0c0ed40a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8741ac0-064e-4d13-bdcf-38fe282982e0}" ma:internalName="TaxCatchAll" ma:showField="CatchAllData" ma:web="7b866256-1996-4ab0-96d9-2c0c0ed40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a8551-1849-47f2-907c-c82b4b99e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24d289e7-63e8-4d5c-9fe6-7090eba21f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B489FA-5935-443A-9B42-E49D4DEB3677}"/>
</file>

<file path=customXml/itemProps2.xml><?xml version="1.0" encoding="utf-8"?>
<ds:datastoreItem xmlns:ds="http://schemas.openxmlformats.org/officeDocument/2006/customXml" ds:itemID="{FAEEF495-A430-4FD0-9272-D7333588E673}"/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Plantilla_Presentacion_OK</Template>
  <TotalTime>168</TotalTime>
  <Words>5</Words>
  <Application>Microsoft Macintosh PowerPoint</Application>
  <PresentationFormat>Personalizado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Helvetica</vt:lpstr>
      <vt:lpstr>Helvetica Light</vt:lpstr>
      <vt:lpstr>Helvetica Neue</vt:lpstr>
      <vt:lpstr>Plantilla_Presentacion_OK</vt:lpstr>
      <vt:lpstr>1_Plantilla_Presentacion_OK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congres</dc:creator>
  <cp:lastModifiedBy>Microsoft Office User</cp:lastModifiedBy>
  <cp:revision>19</cp:revision>
  <cp:lastPrinted>2017-04-21T09:08:32Z</cp:lastPrinted>
  <dcterms:created xsi:type="dcterms:W3CDTF">2017-04-21T08:58:57Z</dcterms:created>
  <dcterms:modified xsi:type="dcterms:W3CDTF">2023-10-24T10:04:44Z</dcterms:modified>
</cp:coreProperties>
</file>